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66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840062-B1A2-4FFE-A187-059BFDE82633}" v="204" dt="2023-11-27T05:12:15.0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70" d="100"/>
          <a:sy n="70" d="100"/>
        </p:scale>
        <p:origin x="3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846CE7D5-CF57-46EF-B807-FDD0502418D4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379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90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91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925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5887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0462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23358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686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394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59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468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676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307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674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071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186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10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46CE7D5-CF57-46EF-B807-FDD0502418D4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93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moke From Factory">
            <a:extLst>
              <a:ext uri="{FF2B5EF4-FFF2-40B4-BE49-F238E27FC236}">
                <a16:creationId xmlns:a16="http://schemas.microsoft.com/office/drawing/2014/main" id="{E0383F05-32B7-A0FD-5491-268A6E70F2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b="1" dirty="0">
                <a:solidFill>
                  <a:srgbClr val="FFFFFF"/>
                </a:solidFill>
              </a:rPr>
              <a:t>Analyzing CO2 Emissions</a:t>
            </a:r>
            <a:br>
              <a:rPr lang="en-US" sz="5200" b="1" dirty="0">
                <a:solidFill>
                  <a:srgbClr val="FFFFFF"/>
                </a:solidFill>
              </a:rPr>
            </a:br>
            <a:r>
              <a:rPr lang="en-US" sz="3200" b="1" dirty="0">
                <a:solidFill>
                  <a:srgbClr val="FFFFFF"/>
                </a:solidFill>
                <a:cs typeface="Calibri Light"/>
              </a:rPr>
              <a:t>                  </a:t>
            </a:r>
            <a:br>
              <a:rPr lang="en-US" sz="3200" b="1" dirty="0">
                <a:solidFill>
                  <a:srgbClr val="FFFFFF"/>
                </a:solidFill>
                <a:cs typeface="Calibri Light"/>
              </a:rPr>
            </a:br>
            <a:r>
              <a:rPr lang="en-US" sz="3200" b="1" dirty="0">
                <a:solidFill>
                  <a:srgbClr val="FFFFFF"/>
                </a:solidFill>
                <a:cs typeface="Calibri Light"/>
              </a:rPr>
              <a:t>                                   -27/11/2023</a:t>
            </a:r>
            <a:endParaRPr lang="en-US" sz="5200" dirty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285750" indent="-285750">
              <a:buChar char="•"/>
            </a:pPr>
            <a:r>
              <a:rPr lang="en-US" sz="2200" b="1" dirty="0">
                <a:solidFill>
                  <a:srgbClr val="FFFFFF"/>
                </a:solidFill>
              </a:rPr>
              <a:t>Shashank HV      </a:t>
            </a:r>
            <a:endParaRPr lang="en-US" sz="2200" b="1" dirty="0">
              <a:solidFill>
                <a:srgbClr val="FFFFFF"/>
              </a:solidFill>
              <a:cs typeface="Calibri"/>
            </a:endParaRPr>
          </a:p>
          <a:p>
            <a:pPr marL="285750" indent="-285750">
              <a:buChar char="•"/>
            </a:pPr>
            <a:r>
              <a:rPr lang="en-US" sz="2200" b="1" dirty="0">
                <a:solidFill>
                  <a:srgbClr val="FFFFFF"/>
                </a:solidFill>
              </a:rPr>
              <a:t>  Sakthi Vel S        </a:t>
            </a:r>
            <a:endParaRPr lang="en-US" sz="2200" b="1" dirty="0">
              <a:solidFill>
                <a:srgbClr val="FFFFFF"/>
              </a:solidFill>
              <a:cs typeface="Calibri"/>
            </a:endParaRPr>
          </a:p>
          <a:p>
            <a:pPr marL="285750" indent="-285750">
              <a:buChar char="•"/>
            </a:pPr>
            <a:r>
              <a:rPr lang="en-US" sz="2200" b="1" dirty="0">
                <a:solidFill>
                  <a:srgbClr val="FFFFFF"/>
                </a:solidFill>
              </a:rPr>
              <a:t>Pankaj Chouhan</a:t>
            </a:r>
            <a:endParaRPr lang="en-US" sz="2200" b="1" dirty="0">
              <a:solidFill>
                <a:srgbClr val="FFFFFF"/>
              </a:solidFill>
              <a:cs typeface="Calibri"/>
            </a:endParaRPr>
          </a:p>
          <a:p>
            <a:pPr marL="285750" indent="-285750">
              <a:buChar char="•"/>
            </a:pPr>
            <a:endParaRPr lang="en-US" sz="2200" dirty="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B8F4BE7E-C8F4-C728-B439-253E4EBA6A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2" r="34246" b="9417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DC37D7-5057-9E22-18BB-67B3D6CCB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2032" y="356616"/>
            <a:ext cx="4800600" cy="594360"/>
          </a:xfrm>
        </p:spPr>
        <p:txBody>
          <a:bodyPr anchor="b">
            <a:normAutofit/>
          </a:bodyPr>
          <a:lstStyle/>
          <a:p>
            <a:r>
              <a:rPr lang="en-US" sz="3200" b="1" u="sng" dirty="0">
                <a:solidFill>
                  <a:schemeClr val="bg1"/>
                </a:solidFill>
                <a:cs typeface="Calibri Light" panose="020F0302020204030204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504DB-CC4F-12DF-E735-BCEAB311A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1536192"/>
            <a:ext cx="10190226" cy="16367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cs typeface="Calibri"/>
              </a:rPr>
              <a:t>Analyze carbon emission data to identify trends, evaluate the impact of policies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1AC9CB-D402-CC1B-D5A1-707B34B121C8}"/>
              </a:ext>
            </a:extLst>
          </p:cNvPr>
          <p:cNvSpPr txBox="1"/>
          <p:nvPr/>
        </p:nvSpPr>
        <p:spPr>
          <a:xfrm>
            <a:off x="4334256" y="3172967"/>
            <a:ext cx="26974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bg1"/>
                </a:solidFill>
              </a:rPr>
              <a:t>Objective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3C9309-A62E-82DA-B884-093FE0A2F75D}"/>
              </a:ext>
            </a:extLst>
          </p:cNvPr>
          <p:cNvSpPr txBox="1"/>
          <p:nvPr/>
        </p:nvSpPr>
        <p:spPr>
          <a:xfrm>
            <a:off x="164592" y="4096512"/>
            <a:ext cx="10826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</a:t>
            </a:r>
            <a:r>
              <a:rPr lang="en-US" sz="2800" dirty="0">
                <a:solidFill>
                  <a:schemeClr val="bg1"/>
                </a:solidFill>
                <a:effectLst/>
              </a:rPr>
              <a:t>dentify </a:t>
            </a:r>
            <a:r>
              <a:rPr lang="en-US" sz="2800" dirty="0" err="1">
                <a:solidFill>
                  <a:schemeClr val="bg1"/>
                </a:solidFill>
                <a:effectLst/>
              </a:rPr>
              <a:t>trends,evaluate</a:t>
            </a:r>
            <a:r>
              <a:rPr lang="en-US" sz="2800" dirty="0">
                <a:solidFill>
                  <a:schemeClr val="bg1"/>
                </a:solidFill>
                <a:effectLst/>
              </a:rPr>
              <a:t> the impact of policies, and suggest recommendations for reducing carbon footprints.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411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DFB5D1BB-0703-437B-BD1E-1D07F8A27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886586B-3F0F-4593-B272-AE75AD0F0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20DEB59-BF94-41B5-8F16-8B10442EE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9A3BEF6F-FC03-43B1-8D1B-8DA3A360D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F49BA32-A501-4C79-9A72-92587AB9E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83F92AF-2403-4558-B1D7-72130A1E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EB8E3BF-F464-4900-8994-851061A9A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n abstract financial digital analysis">
            <a:extLst>
              <a:ext uri="{FF2B5EF4-FFF2-40B4-BE49-F238E27FC236}">
                <a16:creationId xmlns:a16="http://schemas.microsoft.com/office/drawing/2014/main" id="{3A881B76-8371-3849-0621-8629FCDFD9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l="13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C0BD49-1581-F6BF-D06A-CFFB717C5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br>
              <a:rPr lang="en-US" sz="4100" b="0" i="0">
                <a:solidFill>
                  <a:srgbClr val="FFFFFF"/>
                </a:solidFill>
              </a:rPr>
            </a:br>
            <a:r>
              <a:rPr lang="en-US" sz="4100" b="0" i="0">
                <a:solidFill>
                  <a:srgbClr val="FFFFFF"/>
                </a:solidFill>
              </a:rPr>
              <a:t> 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E0602D6-3A81-42F8-AE67-1BAAFC967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421466"/>
            <a:ext cx="9144000" cy="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1250371-247A-3899-564A-D53BD4365D15}"/>
              </a:ext>
            </a:extLst>
          </p:cNvPr>
          <p:cNvSpPr txBox="1"/>
          <p:nvPr/>
        </p:nvSpPr>
        <p:spPr>
          <a:xfrm>
            <a:off x="1295401" y="2556934"/>
            <a:ext cx="9601196" cy="33189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2800" b="1" u="sng" dirty="0">
                <a:solidFill>
                  <a:srgbClr val="FFFFFF"/>
                </a:solidFill>
              </a:rPr>
              <a:t>INSGITHS</a:t>
            </a:r>
            <a:r>
              <a:rPr lang="en-US" b="1" u="sng" dirty="0">
                <a:solidFill>
                  <a:srgbClr val="FFFFFF"/>
                </a:solidFill>
              </a:rPr>
              <a:t>: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b="1" u="sng" dirty="0">
              <a:solidFill>
                <a:srgbClr val="FFFFFF"/>
              </a:solidFill>
            </a:endParaRPr>
          </a:p>
          <a:p>
            <a:pPr marL="457200" indent="-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Rise in the Carbon Emission should Directly proportional to population 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  In Countries like </a:t>
            </a:r>
            <a:r>
              <a:rPr lang="en-US" sz="2400" dirty="0" err="1">
                <a:solidFill>
                  <a:srgbClr val="FFFFFF"/>
                </a:solidFill>
              </a:rPr>
              <a:t>USA,UK,Germany,Korea,Cannda</a:t>
            </a:r>
            <a:r>
              <a:rPr lang="en-US" sz="2400" dirty="0">
                <a:solidFill>
                  <a:srgbClr val="FFFFFF"/>
                </a:solidFill>
              </a:rPr>
              <a:t>  and other  countries does not fall in this trend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  The Population should be major factor for rise or fall in carbon emission       has been changed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457200" indent="-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832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1F0DA-5393-DFC8-A79B-41A0D3979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176" y="312235"/>
            <a:ext cx="3735658" cy="947853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DA95FB-C373-56EA-6684-B76A8ACB4C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22" t="23090" r="17591" b="8130"/>
          <a:stretch/>
        </p:blipFill>
        <p:spPr>
          <a:xfrm>
            <a:off x="234177" y="1483112"/>
            <a:ext cx="6378496" cy="5062653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15BF681-FCBA-AEC0-6BA5-C8CDFF8475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7" t="23740" r="17592" b="8781"/>
          <a:stretch/>
        </p:blipFill>
        <p:spPr>
          <a:xfrm>
            <a:off x="6612674" y="1483111"/>
            <a:ext cx="5579326" cy="506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25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2F788-1FAE-DEE6-0BEC-CF1712104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" y="393193"/>
            <a:ext cx="2848631" cy="906797"/>
          </a:xfrm>
        </p:spPr>
        <p:txBody>
          <a:bodyPr/>
          <a:lstStyle/>
          <a:p>
            <a:r>
              <a:rPr lang="en-IN" dirty="0"/>
              <a:t>RESULT: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DA47205-F653-F4AD-9078-EAF383D160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4" t="42455" r="39845" b="10230"/>
          <a:stretch/>
        </p:blipFill>
        <p:spPr>
          <a:xfrm>
            <a:off x="404885" y="2071171"/>
            <a:ext cx="4134064" cy="3062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69A4B8-9EBB-5973-9B82-2E3B3BB6A7BC}"/>
              </a:ext>
            </a:extLst>
          </p:cNvPr>
          <p:cNvSpPr txBox="1"/>
          <p:nvPr/>
        </p:nvSpPr>
        <p:spPr>
          <a:xfrm>
            <a:off x="404885" y="1382751"/>
            <a:ext cx="3660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YEAR TO YEAR INCREASE PERCENTAGE CALCULATION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3AF6D0-1F72-7AA9-A01E-B950FE95B7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3" t="39187" r="75060" b="7967"/>
          <a:stretch/>
        </p:blipFill>
        <p:spPr>
          <a:xfrm>
            <a:off x="4661211" y="2029082"/>
            <a:ext cx="4003287" cy="31047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A2CEA9-36BD-3544-9033-1792EF88AC4B}"/>
              </a:ext>
            </a:extLst>
          </p:cNvPr>
          <p:cNvSpPr txBox="1"/>
          <p:nvPr/>
        </p:nvSpPr>
        <p:spPr>
          <a:xfrm>
            <a:off x="4661212" y="1382752"/>
            <a:ext cx="3660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CORELATION  BETWEEN POPULATION AND EMISSION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85E369-B13C-018E-EE28-99F982CE1B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391" r="84909" b="17883"/>
          <a:stretch/>
        </p:blipFill>
        <p:spPr>
          <a:xfrm>
            <a:off x="8786760" y="1940312"/>
            <a:ext cx="3000355" cy="31935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4AF575-61D3-37E0-94B1-D0BAE90B55A1}"/>
              </a:ext>
            </a:extLst>
          </p:cNvPr>
          <p:cNvSpPr txBox="1"/>
          <p:nvPr/>
        </p:nvSpPr>
        <p:spPr>
          <a:xfrm>
            <a:off x="8917541" y="1299991"/>
            <a:ext cx="2590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SAMPLE OF COUNTRY NOT IN TREND </a:t>
            </a:r>
          </a:p>
        </p:txBody>
      </p:sp>
    </p:spTree>
    <p:extLst>
      <p:ext uri="{BB962C8B-B14F-4D97-AF65-F5344CB8AC3E}">
        <p14:creationId xmlns:p14="http://schemas.microsoft.com/office/powerpoint/2010/main" val="883824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8E31F-21EA-133D-7374-F567F4A6F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536192"/>
          </a:xfrm>
        </p:spPr>
        <p:txBody>
          <a:bodyPr/>
          <a:lstStyle/>
          <a:p>
            <a:r>
              <a:rPr lang="en-IN" dirty="0"/>
              <a:t>CONCULSION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6D5A2D-590F-88FC-66F4-F24A067FB785}"/>
              </a:ext>
            </a:extLst>
          </p:cNvPr>
          <p:cNvSpPr txBox="1"/>
          <p:nvPr/>
        </p:nvSpPr>
        <p:spPr>
          <a:xfrm rot="10800000" flipV="1">
            <a:off x="1248936" y="2883820"/>
            <a:ext cx="8642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0F0F0F"/>
                </a:solidFill>
                <a:effectLst/>
                <a:latin typeface="Söhne"/>
              </a:rPr>
              <a:t>Reducing carbon emissions is critical for combating climate change. Transitioning to renewable energy, sustainable practices, and global collaboration is essential for a sustainable future.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992099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F287F-C76F-0C5D-4A43-B079D2A7E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SCOPE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9CAFA4-B78E-FBBB-6F2C-5D132E0B94F1}"/>
              </a:ext>
            </a:extLst>
          </p:cNvPr>
          <p:cNvSpPr txBox="1"/>
          <p:nvPr/>
        </p:nvSpPr>
        <p:spPr>
          <a:xfrm>
            <a:off x="1295402" y="2698594"/>
            <a:ext cx="8250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0F0F0F"/>
                </a:solidFill>
                <a:effectLst/>
                <a:latin typeface="Söhne"/>
              </a:rPr>
              <a:t>We need advancing renewable technologies, fostering global cooperation, and implementing sustainable policies to further reduce carbon emissions for a resilient and sustainable planet.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795345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2F8814-B1B4-B1DE-2B03-F61B1F70DCA2}"/>
              </a:ext>
            </a:extLst>
          </p:cNvPr>
          <p:cNvSpPr txBox="1"/>
          <p:nvPr/>
        </p:nvSpPr>
        <p:spPr>
          <a:xfrm>
            <a:off x="1382486" y="1338943"/>
            <a:ext cx="9263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8BBFA2-F5EB-6CA5-20A9-2C216BBB48F4}"/>
              </a:ext>
            </a:extLst>
          </p:cNvPr>
          <p:cNvSpPr/>
          <p:nvPr/>
        </p:nvSpPr>
        <p:spPr>
          <a:xfrm>
            <a:off x="2765463" y="2967335"/>
            <a:ext cx="8075673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96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THANK  YOU</a:t>
            </a:r>
          </a:p>
        </p:txBody>
      </p:sp>
    </p:spTree>
    <p:extLst>
      <p:ext uri="{BB962C8B-B14F-4D97-AF65-F5344CB8AC3E}">
        <p14:creationId xmlns:p14="http://schemas.microsoft.com/office/powerpoint/2010/main" val="28813390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TM02900743[[fn=Organic]]</Template>
  <TotalTime>102</TotalTime>
  <Words>183</Words>
  <Application>Microsoft Office PowerPoint</Application>
  <PresentationFormat>Widescreen</PresentationFormat>
  <Paragraphs>25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Garamond</vt:lpstr>
      <vt:lpstr>Söhne</vt:lpstr>
      <vt:lpstr>Organic</vt:lpstr>
      <vt:lpstr>Analyzing CO2 Emissions                                                       -27/11/2023</vt:lpstr>
      <vt:lpstr>Problem statement</vt:lpstr>
      <vt:lpstr>  </vt:lpstr>
      <vt:lpstr>DASHBOARD</vt:lpstr>
      <vt:lpstr>RESULT:</vt:lpstr>
      <vt:lpstr>CONCULSION</vt:lpstr>
      <vt:lpstr>FUTURE SCOPE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Shashank HV | Dvara Solutions</cp:lastModifiedBy>
  <cp:revision>137</cp:revision>
  <dcterms:created xsi:type="dcterms:W3CDTF">2023-11-27T04:17:17Z</dcterms:created>
  <dcterms:modified xsi:type="dcterms:W3CDTF">2023-11-27T07:24:40Z</dcterms:modified>
</cp:coreProperties>
</file>